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Be Vietnam" charset="1" panose="00000500000000000000"/>
      <p:regular r:id="rId12"/>
    </p:embeddedFont>
    <p:embeddedFont>
      <p:font typeface="Be Vietnam Italics" charset="1" panose="00000500000000000000"/>
      <p:regular r:id="rId13"/>
    </p:embeddedFont>
    <p:embeddedFont>
      <p:font typeface="Be Vietnam Thin" charset="1" panose="00000200000000000000"/>
      <p:regular r:id="rId14"/>
    </p:embeddedFont>
    <p:embeddedFont>
      <p:font typeface="Be Vietnam Thin Italics" charset="1" panose="00000300000000000000"/>
      <p:regular r:id="rId15"/>
    </p:embeddedFont>
    <p:embeddedFont>
      <p:font typeface="Be Vietnam Medium" charset="1" panose="00000600000000000000"/>
      <p:regular r:id="rId16"/>
    </p:embeddedFont>
    <p:embeddedFont>
      <p:font typeface="Be Vietnam Medium Italics" charset="1" panose="00000600000000000000"/>
      <p:regular r:id="rId17"/>
    </p:embeddedFont>
    <p:embeddedFont>
      <p:font typeface="Be Vietnam Ultra-Bold" charset="1" panose="00000900000000000000"/>
      <p:regular r:id="rId18"/>
    </p:embeddedFont>
    <p:embeddedFont>
      <p:font typeface="Be Vietnam Ultra-Bold Italics" charset="1" panose="000009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github.com/velisaamandaputri/PBO2023-12.2.-TA-2200018379-Aplikasi-Manajement-TUgas/tree/main/TUGASAKHIR/untitled/src"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FF008A"/>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ADDFFA"/>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1851113"/>
            <a:ext cx="8853878" cy="3873901"/>
          </a:xfrm>
          <a:prstGeom prst="rect">
            <a:avLst/>
          </a:prstGeom>
        </p:spPr>
        <p:txBody>
          <a:bodyPr anchor="t" rtlCol="false" tIns="0" lIns="0" bIns="0" rIns="0">
            <a:spAutoFit/>
          </a:bodyPr>
          <a:lstStyle/>
          <a:p>
            <a:pPr marL="0" indent="0" lvl="0">
              <a:lnSpc>
                <a:spcPts val="10015"/>
              </a:lnSpc>
            </a:pPr>
            <a:r>
              <a:rPr lang="en-US" sz="10015" spc="-420">
                <a:solidFill>
                  <a:srgbClr val="F76ABB"/>
                </a:solidFill>
                <a:latin typeface="Be Vietnam Ultra-Bold"/>
              </a:rPr>
              <a:t>APLIKASI MANAJEMEN TUGAS</a:t>
            </a:r>
          </a:p>
        </p:txBody>
      </p:sp>
      <p:sp>
        <p:nvSpPr>
          <p:cNvPr name="TextBox 10" id="10"/>
          <p:cNvSpPr txBox="true"/>
          <p:nvPr/>
        </p:nvSpPr>
        <p:spPr>
          <a:xfrm rot="0">
            <a:off x="1219200" y="5911811"/>
            <a:ext cx="8398722" cy="1438226"/>
          </a:xfrm>
          <a:prstGeom prst="rect">
            <a:avLst/>
          </a:prstGeom>
        </p:spPr>
        <p:txBody>
          <a:bodyPr anchor="t" rtlCol="false" tIns="0" lIns="0" bIns="0" rIns="0">
            <a:spAutoFit/>
          </a:bodyPr>
          <a:lstStyle/>
          <a:p>
            <a:pPr marL="0" indent="0" lvl="0">
              <a:lnSpc>
                <a:spcPts val="5675"/>
              </a:lnSpc>
            </a:pPr>
            <a:r>
              <a:rPr lang="en-US" sz="5354" spc="-224">
                <a:solidFill>
                  <a:srgbClr val="F800AB"/>
                </a:solidFill>
                <a:latin typeface="Be Vietnam"/>
              </a:rPr>
              <a:t>PEMOGRAMAN BERORIENTASI OBJEK</a:t>
            </a:r>
          </a:p>
        </p:txBody>
      </p:sp>
      <p:sp>
        <p:nvSpPr>
          <p:cNvPr name="TextBox 11" id="11"/>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FF008A"/>
                </a:solidFill>
                <a:latin typeface="Be Vietnam"/>
              </a:rPr>
              <a:t>PRESENTED BY VELISA AMANDA PUTRI_2200018379_H</a:t>
            </a:r>
          </a:p>
        </p:txBody>
      </p:sp>
      <p:sp>
        <p:nvSpPr>
          <p:cNvPr name="TextBox 12" id="12"/>
          <p:cNvSpPr txBox="true"/>
          <p:nvPr/>
        </p:nvSpPr>
        <p:spPr>
          <a:xfrm rot="0">
            <a:off x="874181" y="7692937"/>
            <a:ext cx="10317004" cy="915647"/>
          </a:xfrm>
          <a:prstGeom prst="rect">
            <a:avLst/>
          </a:prstGeom>
        </p:spPr>
        <p:txBody>
          <a:bodyPr anchor="t" rtlCol="false" tIns="0" lIns="0" bIns="0" rIns="0">
            <a:spAutoFit/>
          </a:bodyPr>
          <a:lstStyle/>
          <a:p>
            <a:pPr>
              <a:lnSpc>
                <a:spcPts val="3606"/>
              </a:lnSpc>
            </a:pPr>
            <a:r>
              <a:rPr lang="en-US" sz="2575" u="sng">
                <a:solidFill>
                  <a:srgbClr val="565C65"/>
                </a:solidFill>
                <a:latin typeface="Arimo"/>
                <a:hlinkClick r:id="rId4" tooltip="https://github.com/velisaamandaputri/PBO2023-12.2.-TA-2200018379-Aplikasi-Manajement-TUgas/tree/main/TUGASAKHIR/untitled/src"/>
              </a:rPr>
              <a:t>https://github.com/velisaamandaputri/PBO2023-12.2.-TA-2200018379-Aplikasi-Manajement-TUgas/tree/main/TUGASAKHIR/untitled/src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1361967" y="1458257"/>
            <a:ext cx="6393621" cy="8575273"/>
          </a:xfrm>
          <a:custGeom>
            <a:avLst/>
            <a:gdLst/>
            <a:ahLst/>
            <a:cxnLst/>
            <a:rect r="r" b="b" t="t" l="l"/>
            <a:pathLst>
              <a:path h="8575273" w="6393621">
                <a:moveTo>
                  <a:pt x="0" y="0"/>
                </a:moveTo>
                <a:lnTo>
                  <a:pt x="6393621" y="0"/>
                </a:lnTo>
                <a:lnTo>
                  <a:pt x="6393621" y="8575273"/>
                </a:lnTo>
                <a:lnTo>
                  <a:pt x="0" y="8575273"/>
                </a:lnTo>
                <a:lnTo>
                  <a:pt x="0" y="0"/>
                </a:lnTo>
                <a:close/>
              </a:path>
            </a:pathLst>
          </a:custGeom>
          <a:blipFill>
            <a:blip r:embed="rId2"/>
            <a:stretch>
              <a:fillRect l="0" t="0" r="-138326" b="0"/>
            </a:stretch>
          </a:blipFill>
        </p:spPr>
      </p:sp>
      <p:sp>
        <p:nvSpPr>
          <p:cNvPr name="Freeform 3" id="3"/>
          <p:cNvSpPr/>
          <p:nvPr/>
        </p:nvSpPr>
        <p:spPr>
          <a:xfrm flipH="false" flipV="false" rot="0">
            <a:off x="9977166" y="1458257"/>
            <a:ext cx="6818568" cy="8469110"/>
          </a:xfrm>
          <a:custGeom>
            <a:avLst/>
            <a:gdLst/>
            <a:ahLst/>
            <a:cxnLst/>
            <a:rect r="r" b="b" t="t" l="l"/>
            <a:pathLst>
              <a:path h="8469110" w="6818568">
                <a:moveTo>
                  <a:pt x="0" y="0"/>
                </a:moveTo>
                <a:lnTo>
                  <a:pt x="6818569" y="0"/>
                </a:lnTo>
                <a:lnTo>
                  <a:pt x="6818569" y="8469110"/>
                </a:lnTo>
                <a:lnTo>
                  <a:pt x="0" y="8469110"/>
                </a:lnTo>
                <a:lnTo>
                  <a:pt x="0" y="0"/>
                </a:lnTo>
                <a:close/>
              </a:path>
            </a:pathLst>
          </a:custGeom>
          <a:blipFill>
            <a:blip r:embed="rId3"/>
            <a:stretch>
              <a:fillRect l="0" t="0" r="-135867" b="0"/>
            </a:stretch>
          </a:blipFill>
        </p:spPr>
      </p:sp>
      <p:sp>
        <p:nvSpPr>
          <p:cNvPr name="TextBox 4" id="4"/>
          <p:cNvSpPr txBox="true"/>
          <p:nvPr/>
        </p:nvSpPr>
        <p:spPr>
          <a:xfrm rot="0">
            <a:off x="6100117" y="258215"/>
            <a:ext cx="6087765" cy="770485"/>
          </a:xfrm>
          <a:prstGeom prst="rect">
            <a:avLst/>
          </a:prstGeom>
        </p:spPr>
        <p:txBody>
          <a:bodyPr anchor="t" rtlCol="false" tIns="0" lIns="0" bIns="0" rIns="0">
            <a:spAutoFit/>
          </a:bodyPr>
          <a:lstStyle/>
          <a:p>
            <a:pPr algn="ctr">
              <a:lnSpc>
                <a:spcPts val="6357"/>
              </a:lnSpc>
              <a:spcBef>
                <a:spcPct val="0"/>
              </a:spcBef>
            </a:pPr>
            <a:r>
              <a:rPr lang="en-US" sz="4540">
                <a:solidFill>
                  <a:srgbClr val="F76ABB"/>
                </a:solidFill>
                <a:latin typeface="Open Sans Extra Bold"/>
              </a:rPr>
              <a:t> UJI COBA PROGRAM</a:t>
            </a:r>
            <a:r>
              <a:rPr lang="en-US" sz="4540">
                <a:solidFill>
                  <a:srgbClr val="FFE7F5"/>
                </a:solidFill>
                <a:latin typeface="Open Sans Extra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253142" y="1120738"/>
            <a:ext cx="8557591" cy="8212329"/>
          </a:xfrm>
          <a:custGeom>
            <a:avLst/>
            <a:gdLst/>
            <a:ahLst/>
            <a:cxnLst/>
            <a:rect r="r" b="b" t="t" l="l"/>
            <a:pathLst>
              <a:path h="8212329" w="8557591">
                <a:moveTo>
                  <a:pt x="0" y="0"/>
                </a:moveTo>
                <a:lnTo>
                  <a:pt x="8557591" y="0"/>
                </a:lnTo>
                <a:lnTo>
                  <a:pt x="8557591" y="8212329"/>
                </a:lnTo>
                <a:lnTo>
                  <a:pt x="0" y="8212329"/>
                </a:lnTo>
                <a:lnTo>
                  <a:pt x="0" y="0"/>
                </a:lnTo>
                <a:close/>
              </a:path>
            </a:pathLst>
          </a:custGeom>
          <a:blipFill>
            <a:blip r:embed="rId2"/>
            <a:stretch>
              <a:fillRect l="0" t="0" r="-82237" b="0"/>
            </a:stretch>
          </a:blipFill>
        </p:spPr>
      </p:sp>
      <p:sp>
        <p:nvSpPr>
          <p:cNvPr name="Freeform 3" id="3"/>
          <p:cNvSpPr/>
          <p:nvPr/>
        </p:nvSpPr>
        <p:spPr>
          <a:xfrm flipH="false" flipV="false" rot="0">
            <a:off x="9144000" y="1045971"/>
            <a:ext cx="8838840" cy="8361864"/>
          </a:xfrm>
          <a:custGeom>
            <a:avLst/>
            <a:gdLst/>
            <a:ahLst/>
            <a:cxnLst/>
            <a:rect r="r" b="b" t="t" l="l"/>
            <a:pathLst>
              <a:path h="8361864" w="8838840">
                <a:moveTo>
                  <a:pt x="0" y="0"/>
                </a:moveTo>
                <a:lnTo>
                  <a:pt x="8838840" y="0"/>
                </a:lnTo>
                <a:lnTo>
                  <a:pt x="8838840" y="8361864"/>
                </a:lnTo>
                <a:lnTo>
                  <a:pt x="0" y="8361864"/>
                </a:lnTo>
                <a:lnTo>
                  <a:pt x="0" y="0"/>
                </a:lnTo>
                <a:close/>
              </a:path>
            </a:pathLst>
          </a:custGeom>
          <a:blipFill>
            <a:blip r:embed="rId3"/>
            <a:stretch>
              <a:fillRect l="0" t="0" r="-79651"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2537"/>
            <a:ext cx="7266184" cy="8950015"/>
          </a:xfrm>
          <a:custGeom>
            <a:avLst/>
            <a:gdLst/>
            <a:ahLst/>
            <a:cxnLst/>
            <a:rect r="r" b="b" t="t" l="l"/>
            <a:pathLst>
              <a:path h="8950015" w="7266184">
                <a:moveTo>
                  <a:pt x="0" y="0"/>
                </a:moveTo>
                <a:lnTo>
                  <a:pt x="7266184" y="0"/>
                </a:lnTo>
                <a:lnTo>
                  <a:pt x="7266184" y="8950014"/>
                </a:lnTo>
                <a:lnTo>
                  <a:pt x="0" y="8950014"/>
                </a:lnTo>
                <a:lnTo>
                  <a:pt x="0" y="0"/>
                </a:lnTo>
                <a:close/>
              </a:path>
            </a:pathLst>
          </a:custGeom>
          <a:blipFill>
            <a:blip r:embed="rId2"/>
            <a:stretch>
              <a:fillRect l="0" t="0" r="-133905" b="0"/>
            </a:stretch>
          </a:blipFill>
        </p:spPr>
      </p:sp>
      <p:sp>
        <p:nvSpPr>
          <p:cNvPr name="Freeform 3" id="3"/>
          <p:cNvSpPr/>
          <p:nvPr/>
        </p:nvSpPr>
        <p:spPr>
          <a:xfrm flipH="false" flipV="false" rot="0">
            <a:off x="10060483" y="668493"/>
            <a:ext cx="6929842" cy="8984059"/>
          </a:xfrm>
          <a:custGeom>
            <a:avLst/>
            <a:gdLst/>
            <a:ahLst/>
            <a:cxnLst/>
            <a:rect r="r" b="b" t="t" l="l"/>
            <a:pathLst>
              <a:path h="8984059" w="6929842">
                <a:moveTo>
                  <a:pt x="0" y="0"/>
                </a:moveTo>
                <a:lnTo>
                  <a:pt x="6929842" y="0"/>
                </a:lnTo>
                <a:lnTo>
                  <a:pt x="6929842" y="8984058"/>
                </a:lnTo>
                <a:lnTo>
                  <a:pt x="0" y="8984058"/>
                </a:lnTo>
                <a:lnTo>
                  <a:pt x="0" y="0"/>
                </a:lnTo>
                <a:close/>
              </a:path>
            </a:pathLst>
          </a:custGeom>
          <a:blipFill>
            <a:blip r:embed="rId3"/>
            <a:stretch>
              <a:fillRect l="0" t="0" r="-14619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3668"/>
            <a:ext cx="7088850" cy="9699664"/>
          </a:xfrm>
          <a:custGeom>
            <a:avLst/>
            <a:gdLst/>
            <a:ahLst/>
            <a:cxnLst/>
            <a:rect r="r" b="b" t="t" l="l"/>
            <a:pathLst>
              <a:path h="9699664" w="7088850">
                <a:moveTo>
                  <a:pt x="0" y="0"/>
                </a:moveTo>
                <a:lnTo>
                  <a:pt x="7088850" y="0"/>
                </a:lnTo>
                <a:lnTo>
                  <a:pt x="7088850" y="9699664"/>
                </a:lnTo>
                <a:lnTo>
                  <a:pt x="0" y="9699664"/>
                </a:lnTo>
                <a:lnTo>
                  <a:pt x="0" y="0"/>
                </a:lnTo>
                <a:close/>
              </a:path>
            </a:pathLst>
          </a:custGeom>
          <a:blipFill>
            <a:blip r:embed="rId2"/>
            <a:stretch>
              <a:fillRect l="0" t="0" r="-159838" b="0"/>
            </a:stretch>
          </a:blipFill>
        </p:spPr>
      </p:sp>
      <p:sp>
        <p:nvSpPr>
          <p:cNvPr name="Freeform 3" id="3"/>
          <p:cNvSpPr/>
          <p:nvPr/>
        </p:nvSpPr>
        <p:spPr>
          <a:xfrm flipH="false" flipV="false" rot="0">
            <a:off x="10310433" y="293668"/>
            <a:ext cx="6630382" cy="9699664"/>
          </a:xfrm>
          <a:custGeom>
            <a:avLst/>
            <a:gdLst/>
            <a:ahLst/>
            <a:cxnLst/>
            <a:rect r="r" b="b" t="t" l="l"/>
            <a:pathLst>
              <a:path h="9699664" w="6630382">
                <a:moveTo>
                  <a:pt x="0" y="0"/>
                </a:moveTo>
                <a:lnTo>
                  <a:pt x="6630382" y="0"/>
                </a:lnTo>
                <a:lnTo>
                  <a:pt x="6630382" y="9699664"/>
                </a:lnTo>
                <a:lnTo>
                  <a:pt x="0" y="9699664"/>
                </a:lnTo>
                <a:lnTo>
                  <a:pt x="0" y="0"/>
                </a:lnTo>
                <a:close/>
              </a:path>
            </a:pathLst>
          </a:custGeom>
          <a:blipFill>
            <a:blip r:embed="rId3"/>
            <a:stretch>
              <a:fillRect l="0" t="0" r="-177805"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1967678" y="1364480"/>
            <a:ext cx="14352643" cy="7558041"/>
          </a:xfrm>
          <a:custGeom>
            <a:avLst/>
            <a:gdLst/>
            <a:ahLst/>
            <a:cxnLst/>
            <a:rect r="r" b="b" t="t" l="l"/>
            <a:pathLst>
              <a:path h="7558041" w="14352643">
                <a:moveTo>
                  <a:pt x="0" y="0"/>
                </a:moveTo>
                <a:lnTo>
                  <a:pt x="14352644" y="0"/>
                </a:lnTo>
                <a:lnTo>
                  <a:pt x="14352644" y="7558040"/>
                </a:lnTo>
                <a:lnTo>
                  <a:pt x="0" y="7558040"/>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2298045" y="2308632"/>
            <a:ext cx="13691910" cy="7210102"/>
          </a:xfrm>
          <a:custGeom>
            <a:avLst/>
            <a:gdLst/>
            <a:ahLst/>
            <a:cxnLst/>
            <a:rect r="r" b="b" t="t" l="l"/>
            <a:pathLst>
              <a:path h="7210102" w="13691910">
                <a:moveTo>
                  <a:pt x="0" y="0"/>
                </a:moveTo>
                <a:lnTo>
                  <a:pt x="13691910" y="0"/>
                </a:lnTo>
                <a:lnTo>
                  <a:pt x="13691910" y="7210102"/>
                </a:lnTo>
                <a:lnTo>
                  <a:pt x="0" y="7210102"/>
                </a:lnTo>
                <a:lnTo>
                  <a:pt x="0" y="0"/>
                </a:lnTo>
                <a:close/>
              </a:path>
            </a:pathLst>
          </a:custGeom>
          <a:blipFill>
            <a:blip r:embed="rId2"/>
            <a:stretch>
              <a:fillRect l="0" t="0" r="0" b="0"/>
            </a:stretch>
          </a:blipFill>
        </p:spPr>
      </p:sp>
      <p:sp>
        <p:nvSpPr>
          <p:cNvPr name="TextBox 3" id="3"/>
          <p:cNvSpPr txBox="true"/>
          <p:nvPr/>
        </p:nvSpPr>
        <p:spPr>
          <a:xfrm rot="0">
            <a:off x="0" y="200545"/>
            <a:ext cx="18288000" cy="1570585"/>
          </a:xfrm>
          <a:prstGeom prst="rect">
            <a:avLst/>
          </a:prstGeom>
        </p:spPr>
        <p:txBody>
          <a:bodyPr anchor="t" rtlCol="false" tIns="0" lIns="0" bIns="0" rIns="0">
            <a:spAutoFit/>
          </a:bodyPr>
          <a:lstStyle/>
          <a:p>
            <a:pPr algn="ctr">
              <a:lnSpc>
                <a:spcPts val="6357"/>
              </a:lnSpc>
              <a:spcBef>
                <a:spcPct val="0"/>
              </a:spcBef>
            </a:pPr>
            <a:r>
              <a:rPr lang="en-US" sz="4540">
                <a:solidFill>
                  <a:srgbClr val="F76ABB"/>
                </a:solidFill>
                <a:latin typeface="Open Sans Extra Bold"/>
              </a:rPr>
              <a:t>Screenshot tampilan unggahan daftar file di halaman projek Gitlab  (edisi final)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FE7F5"/>
        </a:solidFill>
      </p:bgPr>
    </p:bg>
    <p:spTree>
      <p:nvGrpSpPr>
        <p:cNvPr id="1" name=""/>
        <p:cNvGrpSpPr/>
        <p:nvPr/>
      </p:nvGrpSpPr>
      <p:grpSpPr>
        <a:xfrm>
          <a:off x="0" y="0"/>
          <a:ext cx="0" cy="0"/>
          <a:chOff x="0" y="0"/>
          <a:chExt cx="0" cy="0"/>
        </a:xfrm>
      </p:grpSpPr>
      <p:grpSp>
        <p:nvGrpSpPr>
          <p:cNvPr name="Group 2" id="2"/>
          <p:cNvGrpSpPr/>
          <p:nvPr/>
        </p:nvGrpSpPr>
        <p:grpSpPr>
          <a:xfrm rot="0">
            <a:off x="634352" y="1516981"/>
            <a:ext cx="17084405" cy="8424988"/>
            <a:chOff x="0" y="0"/>
            <a:chExt cx="4499596" cy="2218927"/>
          </a:xfrm>
        </p:grpSpPr>
        <p:sp>
          <p:nvSpPr>
            <p:cNvPr name="Freeform 3" id="3"/>
            <p:cNvSpPr/>
            <p:nvPr/>
          </p:nvSpPr>
          <p:spPr>
            <a:xfrm flipH="false" flipV="false" rot="0">
              <a:off x="0" y="0"/>
              <a:ext cx="4499596" cy="2218927"/>
            </a:xfrm>
            <a:custGeom>
              <a:avLst/>
              <a:gdLst/>
              <a:ahLst/>
              <a:cxnLst/>
              <a:rect r="r" b="b" t="t" l="l"/>
              <a:pathLst>
                <a:path h="2218927" w="4499596">
                  <a:moveTo>
                    <a:pt x="23111" y="0"/>
                  </a:moveTo>
                  <a:lnTo>
                    <a:pt x="4476485" y="0"/>
                  </a:lnTo>
                  <a:cubicBezTo>
                    <a:pt x="4482615" y="0"/>
                    <a:pt x="4488493" y="2435"/>
                    <a:pt x="4492827" y="6769"/>
                  </a:cubicBezTo>
                  <a:cubicBezTo>
                    <a:pt x="4497162" y="11103"/>
                    <a:pt x="4499596" y="16982"/>
                    <a:pt x="4499596" y="23111"/>
                  </a:cubicBezTo>
                  <a:lnTo>
                    <a:pt x="4499596" y="2195816"/>
                  </a:lnTo>
                  <a:cubicBezTo>
                    <a:pt x="4499596" y="2201945"/>
                    <a:pt x="4497162" y="2207824"/>
                    <a:pt x="4492827" y="2212158"/>
                  </a:cubicBezTo>
                  <a:cubicBezTo>
                    <a:pt x="4488493" y="2216492"/>
                    <a:pt x="4482615" y="2218927"/>
                    <a:pt x="4476485" y="2218927"/>
                  </a:cubicBezTo>
                  <a:lnTo>
                    <a:pt x="23111" y="2218927"/>
                  </a:lnTo>
                  <a:cubicBezTo>
                    <a:pt x="16982" y="2218927"/>
                    <a:pt x="11103" y="2216492"/>
                    <a:pt x="6769" y="2212158"/>
                  </a:cubicBezTo>
                  <a:cubicBezTo>
                    <a:pt x="2435" y="2207824"/>
                    <a:pt x="0" y="2201945"/>
                    <a:pt x="0" y="2195816"/>
                  </a:cubicBezTo>
                  <a:lnTo>
                    <a:pt x="0" y="23111"/>
                  </a:lnTo>
                  <a:cubicBezTo>
                    <a:pt x="0" y="16982"/>
                    <a:pt x="2435" y="11103"/>
                    <a:pt x="6769" y="6769"/>
                  </a:cubicBezTo>
                  <a:cubicBezTo>
                    <a:pt x="11103" y="2435"/>
                    <a:pt x="16982" y="0"/>
                    <a:pt x="23111" y="0"/>
                  </a:cubicBezTo>
                  <a:close/>
                </a:path>
              </a:pathLst>
            </a:custGeom>
            <a:solidFill>
              <a:srgbClr val="ADDFFA"/>
            </a:solidFill>
          </p:spPr>
        </p:sp>
        <p:sp>
          <p:nvSpPr>
            <p:cNvPr name="TextBox 4" id="4"/>
            <p:cNvSpPr txBox="true"/>
            <p:nvPr/>
          </p:nvSpPr>
          <p:spPr>
            <a:xfrm>
              <a:off x="0" y="-38100"/>
              <a:ext cx="4499596" cy="225702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30047" y="2133976"/>
            <a:ext cx="14576821" cy="6684875"/>
          </a:xfrm>
          <a:prstGeom prst="rect">
            <a:avLst/>
          </a:prstGeom>
        </p:spPr>
        <p:txBody>
          <a:bodyPr anchor="t" rtlCol="false" tIns="0" lIns="0" bIns="0" rIns="0">
            <a:spAutoFit/>
          </a:bodyPr>
          <a:lstStyle/>
          <a:p>
            <a:pPr algn="ctr">
              <a:lnSpc>
                <a:spcPts val="4817"/>
              </a:lnSpc>
              <a:spcBef>
                <a:spcPct val="0"/>
              </a:spcBef>
            </a:pPr>
            <a:r>
              <a:rPr lang="en-US" sz="3440">
                <a:solidFill>
                  <a:srgbClr val="F800AB"/>
                </a:solidFill>
                <a:latin typeface="Open Sans Extra Bold"/>
              </a:rPr>
              <a:t>Aplikasi yang saya buat yaitu ” APLIKASI MANAJEMEN TUGAS” . Aplikasi Manajemen Tugas ini di buat untuk mengelola dan mengatu tugas – tugas , mengumpulkan informassi tentang tugas yang harus diselesaikan . aplikasi ini sangat membantu untuk semua kalangan di sini kita bisa mengelola tugas kita dan mengerjakan tugas kita sesaui dengan deadline , karena terkadang kita sering melupakan tugas – tugas karna terlalu banyak tugas yang belum terselesaikan oleh karena itu adanya Aplikasi ini berguna untuk membantu kita untuk memanajemen tugas kita agar terstruktur dan mengurangi resiko lupa tugas atau adanya tugas yang lupa dikerjakan. </a:t>
            </a:r>
          </a:p>
        </p:txBody>
      </p:sp>
      <p:sp>
        <p:nvSpPr>
          <p:cNvPr name="TextBox 6" id="6"/>
          <p:cNvSpPr txBox="true"/>
          <p:nvPr/>
        </p:nvSpPr>
        <p:spPr>
          <a:xfrm rot="0">
            <a:off x="1321346" y="258215"/>
            <a:ext cx="5925046" cy="770485"/>
          </a:xfrm>
          <a:prstGeom prst="rect">
            <a:avLst/>
          </a:prstGeom>
        </p:spPr>
        <p:txBody>
          <a:bodyPr anchor="t" rtlCol="false" tIns="0" lIns="0" bIns="0" rIns="0">
            <a:spAutoFit/>
          </a:bodyPr>
          <a:lstStyle/>
          <a:p>
            <a:pPr algn="ctr">
              <a:lnSpc>
                <a:spcPts val="6357"/>
              </a:lnSpc>
              <a:spcBef>
                <a:spcPct val="0"/>
              </a:spcBef>
            </a:pPr>
            <a:r>
              <a:rPr lang="en-US" sz="4540">
                <a:solidFill>
                  <a:srgbClr val="F76ABB"/>
                </a:solidFill>
                <a:latin typeface="Open Sans Extra Bold"/>
              </a:rPr>
              <a:t> DESKRIPSI APLIKASI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6203657" y="1028700"/>
            <a:ext cx="5598341" cy="9084209"/>
          </a:xfrm>
          <a:custGeom>
            <a:avLst/>
            <a:gdLst/>
            <a:ahLst/>
            <a:cxnLst/>
            <a:rect r="r" b="b" t="t" l="l"/>
            <a:pathLst>
              <a:path h="9084209" w="5598341">
                <a:moveTo>
                  <a:pt x="0" y="0"/>
                </a:moveTo>
                <a:lnTo>
                  <a:pt x="5598341" y="0"/>
                </a:lnTo>
                <a:lnTo>
                  <a:pt x="5598341" y="9084209"/>
                </a:lnTo>
                <a:lnTo>
                  <a:pt x="0" y="9084209"/>
                </a:lnTo>
                <a:lnTo>
                  <a:pt x="0" y="0"/>
                </a:lnTo>
                <a:close/>
              </a:path>
            </a:pathLst>
          </a:custGeom>
          <a:blipFill>
            <a:blip r:embed="rId2"/>
            <a:stretch>
              <a:fillRect l="0" t="0" r="-1788" b="0"/>
            </a:stretch>
          </a:blipFill>
        </p:spPr>
      </p:sp>
      <p:sp>
        <p:nvSpPr>
          <p:cNvPr name="Freeform 3" id="3"/>
          <p:cNvSpPr/>
          <p:nvPr/>
        </p:nvSpPr>
        <p:spPr>
          <a:xfrm flipH="false" flipV="false" rot="0">
            <a:off x="15137023" y="-592524"/>
            <a:ext cx="3770186" cy="4114800"/>
          </a:xfrm>
          <a:custGeom>
            <a:avLst/>
            <a:gdLst/>
            <a:ahLst/>
            <a:cxnLst/>
            <a:rect r="r" b="b" t="t" l="l"/>
            <a:pathLst>
              <a:path h="4114800" w="3770186">
                <a:moveTo>
                  <a:pt x="0" y="0"/>
                </a:moveTo>
                <a:lnTo>
                  <a:pt x="3770186" y="0"/>
                </a:lnTo>
                <a:lnTo>
                  <a:pt x="377018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59175" y="5998109"/>
            <a:ext cx="4826745" cy="4114800"/>
          </a:xfrm>
          <a:custGeom>
            <a:avLst/>
            <a:gdLst/>
            <a:ahLst/>
            <a:cxnLst/>
            <a:rect r="r" b="b" t="t" l="l"/>
            <a:pathLst>
              <a:path h="4114800" w="4826745">
                <a:moveTo>
                  <a:pt x="0" y="0"/>
                </a:moveTo>
                <a:lnTo>
                  <a:pt x="4826745" y="0"/>
                </a:lnTo>
                <a:lnTo>
                  <a:pt x="482674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64832" y="258215"/>
            <a:ext cx="5838825" cy="770485"/>
          </a:xfrm>
          <a:prstGeom prst="rect">
            <a:avLst/>
          </a:prstGeom>
        </p:spPr>
        <p:txBody>
          <a:bodyPr anchor="t" rtlCol="false" tIns="0" lIns="0" bIns="0" rIns="0">
            <a:spAutoFit/>
          </a:bodyPr>
          <a:lstStyle/>
          <a:p>
            <a:pPr algn="ctr">
              <a:lnSpc>
                <a:spcPts val="6357"/>
              </a:lnSpc>
              <a:spcBef>
                <a:spcPct val="0"/>
              </a:spcBef>
            </a:pPr>
            <a:r>
              <a:rPr lang="en-US" sz="4540">
                <a:solidFill>
                  <a:srgbClr val="F800AB"/>
                </a:solidFill>
                <a:latin typeface="Open Sans Extra Bold"/>
              </a:rPr>
              <a:t>fitur- firur apliaksi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3529816" y="2479321"/>
            <a:ext cx="11907266" cy="7439382"/>
          </a:xfrm>
          <a:custGeom>
            <a:avLst/>
            <a:gdLst/>
            <a:ahLst/>
            <a:cxnLst/>
            <a:rect r="r" b="b" t="t" l="l"/>
            <a:pathLst>
              <a:path h="7439382" w="11907266">
                <a:moveTo>
                  <a:pt x="0" y="0"/>
                </a:moveTo>
                <a:lnTo>
                  <a:pt x="11907266" y="0"/>
                </a:lnTo>
                <a:lnTo>
                  <a:pt x="11907266" y="7439383"/>
                </a:lnTo>
                <a:lnTo>
                  <a:pt x="0" y="7439383"/>
                </a:lnTo>
                <a:lnTo>
                  <a:pt x="0" y="0"/>
                </a:lnTo>
                <a:close/>
              </a:path>
            </a:pathLst>
          </a:custGeom>
          <a:blipFill>
            <a:blip r:embed="rId2"/>
            <a:stretch>
              <a:fillRect l="-1049" t="0" r="0" b="0"/>
            </a:stretch>
          </a:blipFill>
        </p:spPr>
      </p:sp>
      <p:sp>
        <p:nvSpPr>
          <p:cNvPr name="TextBox 3" id="3"/>
          <p:cNvSpPr txBox="true"/>
          <p:nvPr/>
        </p:nvSpPr>
        <p:spPr>
          <a:xfrm rot="0">
            <a:off x="874734" y="200545"/>
            <a:ext cx="17217430" cy="770485"/>
          </a:xfrm>
          <a:prstGeom prst="rect">
            <a:avLst/>
          </a:prstGeom>
        </p:spPr>
        <p:txBody>
          <a:bodyPr anchor="t" rtlCol="false" tIns="0" lIns="0" bIns="0" rIns="0">
            <a:spAutoFit/>
          </a:bodyPr>
          <a:lstStyle/>
          <a:p>
            <a:pPr algn="ctr">
              <a:lnSpc>
                <a:spcPts val="6357"/>
              </a:lnSpc>
              <a:spcBef>
                <a:spcPct val="0"/>
              </a:spcBef>
            </a:pPr>
            <a:r>
              <a:rPr lang="en-US" sz="4540">
                <a:solidFill>
                  <a:srgbClr val="F76ABB"/>
                </a:solidFill>
                <a:latin typeface="Open Sans Extra Bold"/>
              </a:rPr>
              <a:t>DIAGRAM CLASS (SESUAI PROPOSAL DAN PERUBAHANNYA)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3031" y="2744220"/>
            <a:ext cx="4109156" cy="5908432"/>
          </a:xfrm>
          <a:custGeom>
            <a:avLst/>
            <a:gdLst/>
            <a:ahLst/>
            <a:cxnLst/>
            <a:rect r="r" b="b" t="t" l="l"/>
            <a:pathLst>
              <a:path h="5908432" w="4109156">
                <a:moveTo>
                  <a:pt x="0" y="0"/>
                </a:moveTo>
                <a:lnTo>
                  <a:pt x="4109157" y="0"/>
                </a:lnTo>
                <a:lnTo>
                  <a:pt x="4109157" y="5908432"/>
                </a:lnTo>
                <a:lnTo>
                  <a:pt x="0" y="5908432"/>
                </a:lnTo>
                <a:lnTo>
                  <a:pt x="0" y="0"/>
                </a:lnTo>
                <a:close/>
              </a:path>
            </a:pathLst>
          </a:custGeom>
          <a:blipFill>
            <a:blip r:embed="rId2"/>
            <a:stretch>
              <a:fillRect l="0" t="0" r="0" b="0"/>
            </a:stretch>
          </a:blipFill>
        </p:spPr>
      </p:sp>
      <p:sp>
        <p:nvSpPr>
          <p:cNvPr name="Freeform 3" id="3"/>
          <p:cNvSpPr/>
          <p:nvPr/>
        </p:nvSpPr>
        <p:spPr>
          <a:xfrm flipH="false" flipV="false" rot="0">
            <a:off x="5136643" y="2744220"/>
            <a:ext cx="3706308" cy="5908432"/>
          </a:xfrm>
          <a:custGeom>
            <a:avLst/>
            <a:gdLst/>
            <a:ahLst/>
            <a:cxnLst/>
            <a:rect r="r" b="b" t="t" l="l"/>
            <a:pathLst>
              <a:path h="5908432" w="3706308">
                <a:moveTo>
                  <a:pt x="0" y="0"/>
                </a:moveTo>
                <a:lnTo>
                  <a:pt x="3706308" y="0"/>
                </a:lnTo>
                <a:lnTo>
                  <a:pt x="3706308" y="5908432"/>
                </a:lnTo>
                <a:lnTo>
                  <a:pt x="0" y="5908432"/>
                </a:lnTo>
                <a:lnTo>
                  <a:pt x="0" y="0"/>
                </a:lnTo>
                <a:close/>
              </a:path>
            </a:pathLst>
          </a:custGeom>
          <a:blipFill>
            <a:blip r:embed="rId3"/>
            <a:stretch>
              <a:fillRect l="0" t="0" r="0" b="0"/>
            </a:stretch>
          </a:blipFill>
        </p:spPr>
      </p:sp>
      <p:sp>
        <p:nvSpPr>
          <p:cNvPr name="Freeform 4" id="4"/>
          <p:cNvSpPr/>
          <p:nvPr/>
        </p:nvSpPr>
        <p:spPr>
          <a:xfrm flipH="false" flipV="false" rot="0">
            <a:off x="9302145" y="2744220"/>
            <a:ext cx="4057699" cy="6080382"/>
          </a:xfrm>
          <a:custGeom>
            <a:avLst/>
            <a:gdLst/>
            <a:ahLst/>
            <a:cxnLst/>
            <a:rect r="r" b="b" t="t" l="l"/>
            <a:pathLst>
              <a:path h="6080382" w="4057699">
                <a:moveTo>
                  <a:pt x="0" y="0"/>
                </a:moveTo>
                <a:lnTo>
                  <a:pt x="4057700" y="0"/>
                </a:lnTo>
                <a:lnTo>
                  <a:pt x="4057700" y="6080382"/>
                </a:lnTo>
                <a:lnTo>
                  <a:pt x="0" y="6080382"/>
                </a:lnTo>
                <a:lnTo>
                  <a:pt x="0" y="0"/>
                </a:lnTo>
                <a:close/>
              </a:path>
            </a:pathLst>
          </a:custGeom>
          <a:blipFill>
            <a:blip r:embed="rId4"/>
            <a:stretch>
              <a:fillRect l="0" t="0" r="0" b="0"/>
            </a:stretch>
          </a:blipFill>
        </p:spPr>
      </p:sp>
      <p:sp>
        <p:nvSpPr>
          <p:cNvPr name="Freeform 5" id="5"/>
          <p:cNvSpPr/>
          <p:nvPr/>
        </p:nvSpPr>
        <p:spPr>
          <a:xfrm flipH="false" flipV="false" rot="0">
            <a:off x="13819039" y="2744220"/>
            <a:ext cx="3889464" cy="6176126"/>
          </a:xfrm>
          <a:custGeom>
            <a:avLst/>
            <a:gdLst/>
            <a:ahLst/>
            <a:cxnLst/>
            <a:rect r="r" b="b" t="t" l="l"/>
            <a:pathLst>
              <a:path h="6176126" w="3889464">
                <a:moveTo>
                  <a:pt x="0" y="0"/>
                </a:moveTo>
                <a:lnTo>
                  <a:pt x="3889464" y="0"/>
                </a:lnTo>
                <a:lnTo>
                  <a:pt x="3889464" y="6176126"/>
                </a:lnTo>
                <a:lnTo>
                  <a:pt x="0" y="6176126"/>
                </a:lnTo>
                <a:lnTo>
                  <a:pt x="0" y="0"/>
                </a:lnTo>
                <a:close/>
              </a:path>
            </a:pathLst>
          </a:custGeom>
          <a:blipFill>
            <a:blip r:embed="rId5"/>
            <a:stretch>
              <a:fillRect l="0" t="0" r="0" b="0"/>
            </a:stretch>
          </a:blipFill>
        </p:spPr>
      </p:sp>
      <p:sp>
        <p:nvSpPr>
          <p:cNvPr name="TextBox 6" id="6"/>
          <p:cNvSpPr txBox="true"/>
          <p:nvPr/>
        </p:nvSpPr>
        <p:spPr>
          <a:xfrm rot="0">
            <a:off x="2577609" y="256243"/>
            <a:ext cx="14051087" cy="1668865"/>
          </a:xfrm>
          <a:prstGeom prst="rect">
            <a:avLst/>
          </a:prstGeom>
        </p:spPr>
        <p:txBody>
          <a:bodyPr anchor="t" rtlCol="false" tIns="0" lIns="0" bIns="0" rIns="0">
            <a:spAutoFit/>
          </a:bodyPr>
          <a:lstStyle/>
          <a:p>
            <a:pPr algn="ctr" marL="0" indent="0" lvl="0">
              <a:lnSpc>
                <a:spcPts val="6453"/>
              </a:lnSpc>
            </a:pPr>
            <a:r>
              <a:rPr lang="en-US" sz="6453" spc="-271">
                <a:solidFill>
                  <a:srgbClr val="F76ABB"/>
                </a:solidFill>
                <a:latin typeface="Be Vietnam Ultra-Bold"/>
              </a:rPr>
              <a:t>RANCANGAN ANTAR MUKA (UI) APLIKASI MANAJEMEN TUGAS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1806621" y="2678326"/>
            <a:ext cx="3510251" cy="6288724"/>
          </a:xfrm>
          <a:custGeom>
            <a:avLst/>
            <a:gdLst/>
            <a:ahLst/>
            <a:cxnLst/>
            <a:rect r="r" b="b" t="t" l="l"/>
            <a:pathLst>
              <a:path h="6288724" w="3510251">
                <a:moveTo>
                  <a:pt x="0" y="0"/>
                </a:moveTo>
                <a:lnTo>
                  <a:pt x="3510251" y="0"/>
                </a:lnTo>
                <a:lnTo>
                  <a:pt x="3510251" y="6288723"/>
                </a:lnTo>
                <a:lnTo>
                  <a:pt x="0" y="6288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2365" y="112179"/>
            <a:ext cx="11478056" cy="916521"/>
          </a:xfrm>
          <a:prstGeom prst="rect">
            <a:avLst/>
          </a:prstGeom>
        </p:spPr>
        <p:txBody>
          <a:bodyPr anchor="t" rtlCol="false" tIns="0" lIns="0" bIns="0" rIns="0">
            <a:spAutoFit/>
          </a:bodyPr>
          <a:lstStyle/>
          <a:p>
            <a:pPr algn="ctr">
              <a:lnSpc>
                <a:spcPts val="7501"/>
              </a:lnSpc>
              <a:spcBef>
                <a:spcPct val="0"/>
              </a:spcBef>
            </a:pPr>
            <a:r>
              <a:rPr lang="en-US" sz="5358">
                <a:solidFill>
                  <a:srgbClr val="F76ABB"/>
                </a:solidFill>
                <a:latin typeface="Open Sans Extra Bold"/>
              </a:rPr>
              <a:t> IMPLEMENTASI CODINGAN JAVA </a:t>
            </a:r>
          </a:p>
        </p:txBody>
      </p:sp>
      <p:sp>
        <p:nvSpPr>
          <p:cNvPr name="Freeform 4" id="4"/>
          <p:cNvSpPr/>
          <p:nvPr/>
        </p:nvSpPr>
        <p:spPr>
          <a:xfrm flipH="false" flipV="false" rot="0">
            <a:off x="7441399" y="2654201"/>
            <a:ext cx="3510251" cy="6288724"/>
          </a:xfrm>
          <a:custGeom>
            <a:avLst/>
            <a:gdLst/>
            <a:ahLst/>
            <a:cxnLst/>
            <a:rect r="r" b="b" t="t" l="l"/>
            <a:pathLst>
              <a:path h="6288724" w="3510251">
                <a:moveTo>
                  <a:pt x="0" y="0"/>
                </a:moveTo>
                <a:lnTo>
                  <a:pt x="3510251" y="0"/>
                </a:lnTo>
                <a:lnTo>
                  <a:pt x="3510251" y="6288724"/>
                </a:lnTo>
                <a:lnTo>
                  <a:pt x="0" y="6288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354039" y="2654201"/>
            <a:ext cx="3510251" cy="6288724"/>
          </a:xfrm>
          <a:custGeom>
            <a:avLst/>
            <a:gdLst/>
            <a:ahLst/>
            <a:cxnLst/>
            <a:rect r="r" b="b" t="t" l="l"/>
            <a:pathLst>
              <a:path h="6288724" w="3510251">
                <a:moveTo>
                  <a:pt x="0" y="0"/>
                </a:moveTo>
                <a:lnTo>
                  <a:pt x="3510252" y="0"/>
                </a:lnTo>
                <a:lnTo>
                  <a:pt x="3510252" y="6288724"/>
                </a:lnTo>
                <a:lnTo>
                  <a:pt x="0" y="6288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196920" y="5765538"/>
            <a:ext cx="2729653" cy="1635453"/>
          </a:xfrm>
          <a:prstGeom prst="rect">
            <a:avLst/>
          </a:prstGeom>
        </p:spPr>
        <p:txBody>
          <a:bodyPr anchor="t" rtlCol="false" tIns="0" lIns="0" bIns="0" rIns="0">
            <a:spAutoFit/>
          </a:bodyPr>
          <a:lstStyle/>
          <a:p>
            <a:pPr algn="ctr">
              <a:lnSpc>
                <a:spcPts val="4356"/>
              </a:lnSpc>
              <a:spcBef>
                <a:spcPct val="0"/>
              </a:spcBef>
            </a:pPr>
            <a:r>
              <a:rPr lang="en-US" sz="3112">
                <a:solidFill>
                  <a:srgbClr val="000000"/>
                </a:solidFill>
                <a:latin typeface="Open Sans Extra Bold"/>
              </a:rPr>
              <a:t>Aplikasi manajemen Tugas.main</a:t>
            </a:r>
          </a:p>
        </p:txBody>
      </p:sp>
      <p:sp>
        <p:nvSpPr>
          <p:cNvPr name="TextBox 7" id="7"/>
          <p:cNvSpPr txBox="true"/>
          <p:nvPr/>
        </p:nvSpPr>
        <p:spPr>
          <a:xfrm rot="0">
            <a:off x="8139812" y="5323458"/>
            <a:ext cx="2008376" cy="2510086"/>
          </a:xfrm>
          <a:prstGeom prst="rect">
            <a:avLst/>
          </a:prstGeom>
        </p:spPr>
        <p:txBody>
          <a:bodyPr anchor="t" rtlCol="false" tIns="0" lIns="0" bIns="0" rIns="0">
            <a:spAutoFit/>
          </a:bodyPr>
          <a:lstStyle/>
          <a:p>
            <a:pPr algn="ctr">
              <a:lnSpc>
                <a:spcPts val="5043"/>
              </a:lnSpc>
            </a:pPr>
            <a:r>
              <a:rPr lang="en-US" sz="3602">
                <a:solidFill>
                  <a:srgbClr val="000000"/>
                </a:solidFill>
                <a:latin typeface="Open Sans Extra Bold"/>
              </a:rPr>
              <a:t>Kelas ManajerTugas</a:t>
            </a:r>
          </a:p>
          <a:p>
            <a:pPr algn="ctr">
              <a:lnSpc>
                <a:spcPts val="4903"/>
              </a:lnSpc>
              <a:spcBef>
                <a:spcPct val="0"/>
              </a:spcBef>
            </a:pPr>
          </a:p>
        </p:txBody>
      </p:sp>
      <p:sp>
        <p:nvSpPr>
          <p:cNvPr name="TextBox 8" id="8"/>
          <p:cNvSpPr txBox="true"/>
          <p:nvPr/>
        </p:nvSpPr>
        <p:spPr>
          <a:xfrm rot="0">
            <a:off x="13854097" y="6047263"/>
            <a:ext cx="2510135" cy="564576"/>
          </a:xfrm>
          <a:prstGeom prst="rect">
            <a:avLst/>
          </a:prstGeom>
        </p:spPr>
        <p:txBody>
          <a:bodyPr anchor="t" rtlCol="false" tIns="0" lIns="0" bIns="0" rIns="0">
            <a:spAutoFit/>
          </a:bodyPr>
          <a:lstStyle/>
          <a:p>
            <a:pPr algn="ctr">
              <a:lnSpc>
                <a:spcPts val="4581"/>
              </a:lnSpc>
              <a:spcBef>
                <a:spcPct val="0"/>
              </a:spcBef>
            </a:pPr>
            <a:r>
              <a:rPr lang="en-US" sz="3272">
                <a:solidFill>
                  <a:srgbClr val="000000"/>
                </a:solidFill>
                <a:latin typeface="Open Sans Extra Bold"/>
              </a:rPr>
              <a:t>kelas Tugas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568442" y="4173923"/>
            <a:ext cx="15269750" cy="3304647"/>
          </a:xfrm>
          <a:custGeom>
            <a:avLst/>
            <a:gdLst/>
            <a:ahLst/>
            <a:cxnLst/>
            <a:rect r="r" b="b" t="t" l="l"/>
            <a:pathLst>
              <a:path h="3304647" w="15269750">
                <a:moveTo>
                  <a:pt x="0" y="0"/>
                </a:moveTo>
                <a:lnTo>
                  <a:pt x="15269750" y="0"/>
                </a:lnTo>
                <a:lnTo>
                  <a:pt x="15269750" y="3304647"/>
                </a:lnTo>
                <a:lnTo>
                  <a:pt x="0" y="3304647"/>
                </a:lnTo>
                <a:lnTo>
                  <a:pt x="0" y="0"/>
                </a:lnTo>
                <a:close/>
              </a:path>
            </a:pathLst>
          </a:custGeom>
          <a:blipFill>
            <a:blip r:embed="rId2"/>
            <a:stretch>
              <a:fillRect l="0" t="0" r="0" b="0"/>
            </a:stretch>
          </a:blipFill>
        </p:spPr>
      </p:sp>
      <p:sp>
        <p:nvSpPr>
          <p:cNvPr name="TextBox 3" id="3"/>
          <p:cNvSpPr txBox="true"/>
          <p:nvPr/>
        </p:nvSpPr>
        <p:spPr>
          <a:xfrm rot="0">
            <a:off x="1028700" y="2073688"/>
            <a:ext cx="3820774" cy="912953"/>
          </a:xfrm>
          <a:prstGeom prst="rect">
            <a:avLst/>
          </a:prstGeom>
        </p:spPr>
        <p:txBody>
          <a:bodyPr anchor="t" rtlCol="false" tIns="0" lIns="0" bIns="0" rIns="0">
            <a:spAutoFit/>
          </a:bodyPr>
          <a:lstStyle/>
          <a:p>
            <a:pPr algn="ctr">
              <a:lnSpc>
                <a:spcPts val="7438"/>
              </a:lnSpc>
              <a:spcBef>
                <a:spcPct val="0"/>
              </a:spcBef>
            </a:pPr>
            <a:r>
              <a:rPr lang="en-US" sz="5312">
                <a:solidFill>
                  <a:srgbClr val="F76ABB"/>
                </a:solidFill>
                <a:latin typeface="Open Sans Extra Bold"/>
              </a:rPr>
              <a:t>Kelas main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449159" y="1655752"/>
            <a:ext cx="8694841" cy="8297981"/>
          </a:xfrm>
          <a:custGeom>
            <a:avLst/>
            <a:gdLst/>
            <a:ahLst/>
            <a:cxnLst/>
            <a:rect r="r" b="b" t="t" l="l"/>
            <a:pathLst>
              <a:path h="8297981" w="8694841">
                <a:moveTo>
                  <a:pt x="0" y="0"/>
                </a:moveTo>
                <a:lnTo>
                  <a:pt x="8694841" y="0"/>
                </a:lnTo>
                <a:lnTo>
                  <a:pt x="8694841" y="8297981"/>
                </a:lnTo>
                <a:lnTo>
                  <a:pt x="0" y="8297981"/>
                </a:lnTo>
                <a:lnTo>
                  <a:pt x="0" y="0"/>
                </a:lnTo>
                <a:close/>
              </a:path>
            </a:pathLst>
          </a:custGeom>
          <a:blipFill>
            <a:blip r:embed="rId2"/>
            <a:stretch>
              <a:fillRect l="0" t="0" r="0" b="0"/>
            </a:stretch>
          </a:blipFill>
        </p:spPr>
      </p:sp>
      <p:sp>
        <p:nvSpPr>
          <p:cNvPr name="Freeform 3" id="3"/>
          <p:cNvSpPr/>
          <p:nvPr/>
        </p:nvSpPr>
        <p:spPr>
          <a:xfrm flipH="false" flipV="false" rot="0">
            <a:off x="11271890" y="1655752"/>
            <a:ext cx="5240220" cy="8277115"/>
          </a:xfrm>
          <a:custGeom>
            <a:avLst/>
            <a:gdLst/>
            <a:ahLst/>
            <a:cxnLst/>
            <a:rect r="r" b="b" t="t" l="l"/>
            <a:pathLst>
              <a:path h="8277115" w="5240220">
                <a:moveTo>
                  <a:pt x="0" y="0"/>
                </a:moveTo>
                <a:lnTo>
                  <a:pt x="5240220" y="0"/>
                </a:lnTo>
                <a:lnTo>
                  <a:pt x="5240220" y="8277115"/>
                </a:lnTo>
                <a:lnTo>
                  <a:pt x="0" y="8277115"/>
                </a:lnTo>
                <a:lnTo>
                  <a:pt x="0" y="0"/>
                </a:lnTo>
                <a:close/>
              </a:path>
            </a:pathLst>
          </a:custGeom>
          <a:blipFill>
            <a:blip r:embed="rId3"/>
            <a:stretch>
              <a:fillRect l="-1839" t="0" r="-8686" b="0"/>
            </a:stretch>
          </a:blipFill>
        </p:spPr>
      </p:sp>
      <p:sp>
        <p:nvSpPr>
          <p:cNvPr name="TextBox 4" id="4"/>
          <p:cNvSpPr txBox="true"/>
          <p:nvPr/>
        </p:nvSpPr>
        <p:spPr>
          <a:xfrm rot="0">
            <a:off x="6006008" y="588779"/>
            <a:ext cx="6275983" cy="802459"/>
          </a:xfrm>
          <a:prstGeom prst="rect">
            <a:avLst/>
          </a:prstGeom>
        </p:spPr>
        <p:txBody>
          <a:bodyPr anchor="t" rtlCol="false" tIns="0" lIns="0" bIns="0" rIns="0">
            <a:spAutoFit/>
          </a:bodyPr>
          <a:lstStyle/>
          <a:p>
            <a:pPr algn="ctr">
              <a:lnSpc>
                <a:spcPts val="6694"/>
              </a:lnSpc>
              <a:spcBef>
                <a:spcPct val="0"/>
              </a:spcBef>
            </a:pPr>
            <a:r>
              <a:rPr lang="en-US" sz="4782">
                <a:solidFill>
                  <a:srgbClr val="F76ABB"/>
                </a:solidFill>
                <a:latin typeface="Open Sans Extra Bold"/>
              </a:rPr>
              <a:t>kelas ManajerTugas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7F5"/>
        </a:solidFill>
      </p:bgPr>
    </p:bg>
    <p:spTree>
      <p:nvGrpSpPr>
        <p:cNvPr id="1" name=""/>
        <p:cNvGrpSpPr/>
        <p:nvPr/>
      </p:nvGrpSpPr>
      <p:grpSpPr>
        <a:xfrm>
          <a:off x="0" y="0"/>
          <a:ext cx="0" cy="0"/>
          <a:chOff x="0" y="0"/>
          <a:chExt cx="0" cy="0"/>
        </a:xfrm>
      </p:grpSpPr>
      <p:sp>
        <p:nvSpPr>
          <p:cNvPr name="Freeform 2" id="2"/>
          <p:cNvSpPr/>
          <p:nvPr/>
        </p:nvSpPr>
        <p:spPr>
          <a:xfrm flipH="false" flipV="false" rot="0">
            <a:off x="5409538" y="1028700"/>
            <a:ext cx="8067330" cy="8963700"/>
          </a:xfrm>
          <a:custGeom>
            <a:avLst/>
            <a:gdLst/>
            <a:ahLst/>
            <a:cxnLst/>
            <a:rect r="r" b="b" t="t" l="l"/>
            <a:pathLst>
              <a:path h="8963700" w="8067330">
                <a:moveTo>
                  <a:pt x="0" y="0"/>
                </a:moveTo>
                <a:lnTo>
                  <a:pt x="8067330" y="0"/>
                </a:lnTo>
                <a:lnTo>
                  <a:pt x="8067330" y="8963700"/>
                </a:lnTo>
                <a:lnTo>
                  <a:pt x="0" y="8963700"/>
                </a:lnTo>
                <a:lnTo>
                  <a:pt x="0" y="0"/>
                </a:lnTo>
                <a:close/>
              </a:path>
            </a:pathLst>
          </a:custGeom>
          <a:blipFill>
            <a:blip r:embed="rId2"/>
            <a:stretch>
              <a:fillRect l="0" t="0" r="0" b="0"/>
            </a:stretch>
          </a:blipFill>
        </p:spPr>
      </p:sp>
      <p:sp>
        <p:nvSpPr>
          <p:cNvPr name="TextBox 3" id="3"/>
          <p:cNvSpPr txBox="true"/>
          <p:nvPr/>
        </p:nvSpPr>
        <p:spPr>
          <a:xfrm rot="0">
            <a:off x="1028700" y="258215"/>
            <a:ext cx="3482678" cy="770485"/>
          </a:xfrm>
          <a:prstGeom prst="rect">
            <a:avLst/>
          </a:prstGeom>
        </p:spPr>
        <p:txBody>
          <a:bodyPr anchor="t" rtlCol="false" tIns="0" lIns="0" bIns="0" rIns="0">
            <a:spAutoFit/>
          </a:bodyPr>
          <a:lstStyle/>
          <a:p>
            <a:pPr algn="ctr">
              <a:lnSpc>
                <a:spcPts val="6357"/>
              </a:lnSpc>
              <a:spcBef>
                <a:spcPct val="0"/>
              </a:spcBef>
            </a:pPr>
            <a:r>
              <a:rPr lang="en-US" sz="4540">
                <a:solidFill>
                  <a:srgbClr val="F76ABB"/>
                </a:solidFill>
                <a:latin typeface="Open Sans Extra Bold"/>
              </a:rPr>
              <a:t>kelas Tugas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DAF5wSV27uQ</dc:identifier>
  <dcterms:modified xsi:type="dcterms:W3CDTF">2011-08-01T06:04:30Z</dcterms:modified>
  <cp:revision>1</cp:revision>
  <dc:title>Blue Modern Security and Technology Presentation</dc:title>
</cp:coreProperties>
</file>